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МБДОУ </a:t>
            </a:r>
            <a:r>
              <a:rPr lang="ru-RU" dirty="0" smtClean="0"/>
              <a:t>детский сад «Светлячок»</a:t>
            </a:r>
            <a:endParaRPr lang="ru-RU" dirty="0"/>
          </a:p>
        </p:txBody>
      </p:sp>
      <p:pic>
        <p:nvPicPr>
          <p:cNvPr id="5" name="Содержимое 4" descr="SAM_295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1691680" y="1916832"/>
            <a:ext cx="5852583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Здесь игрушек всем хватает.</a:t>
            </a:r>
            <a:br>
              <a:rPr lang="ru-RU" sz="2800" dirty="0" smtClean="0"/>
            </a:br>
            <a:r>
              <a:rPr lang="ru-RU" sz="2800" dirty="0" smtClean="0"/>
              <a:t>Дети весело играют,</a:t>
            </a:r>
            <a:br>
              <a:rPr lang="ru-RU" sz="2800" dirty="0" smtClean="0"/>
            </a:br>
            <a:r>
              <a:rPr lang="ru-RU" sz="2800" dirty="0" smtClean="0"/>
              <a:t>а машинок не видать,</a:t>
            </a:r>
            <a:br>
              <a:rPr lang="ru-RU" sz="2800" dirty="0" smtClean="0"/>
            </a:br>
            <a:r>
              <a:rPr lang="ru-RU" sz="2800" dirty="0" smtClean="0"/>
              <a:t>что ли в куклы поиграть?</a:t>
            </a:r>
            <a:endParaRPr lang="ru-RU" sz="2800" dirty="0"/>
          </a:p>
        </p:txBody>
      </p:sp>
      <p:pic>
        <p:nvPicPr>
          <p:cNvPr id="5" name="Содержимое 4" descr="SAM_2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Формочки песочные,</a:t>
            </a:r>
            <a:br>
              <a:rPr lang="ru-RU" sz="2800" dirty="0" smtClean="0"/>
            </a:br>
            <a:r>
              <a:rPr lang="ru-RU" sz="2800" dirty="0" smtClean="0"/>
              <a:t>любят все детишки.</a:t>
            </a:r>
            <a:br>
              <a:rPr lang="ru-RU" sz="2800" dirty="0" smtClean="0"/>
            </a:br>
            <a:r>
              <a:rPr lang="ru-RU" sz="2800" dirty="0" smtClean="0"/>
              <a:t>Любят их тихони,</a:t>
            </a:r>
            <a:br>
              <a:rPr lang="ru-RU" sz="2800" dirty="0" smtClean="0"/>
            </a:br>
            <a:r>
              <a:rPr lang="ru-RU" sz="2800" dirty="0" smtClean="0"/>
              <a:t>любят шалунишки!</a:t>
            </a:r>
            <a:endParaRPr lang="ru-RU" sz="2800" dirty="0"/>
          </a:p>
        </p:txBody>
      </p:sp>
      <p:pic>
        <p:nvPicPr>
          <p:cNvPr id="5" name="Содержимое 4" descr="SAM_2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Мне бы сразу пробежаться,</a:t>
            </a:r>
            <a:br>
              <a:rPr lang="ru-RU" sz="2800" dirty="0" smtClean="0"/>
            </a:br>
            <a:r>
              <a:rPr lang="ru-RU" sz="2800" dirty="0" smtClean="0"/>
              <a:t>но сказали: «Ну-ка сядь!»</a:t>
            </a:r>
            <a:br>
              <a:rPr lang="ru-RU" sz="2800" dirty="0" smtClean="0"/>
            </a:br>
            <a:r>
              <a:rPr lang="ru-RU" sz="2800" dirty="0" smtClean="0"/>
              <a:t>надо быстро раздеваться,</a:t>
            </a:r>
            <a:br>
              <a:rPr lang="ru-RU" sz="2800" dirty="0" smtClean="0"/>
            </a:br>
            <a:r>
              <a:rPr lang="ru-RU" sz="2800" dirty="0" smtClean="0"/>
              <a:t>а потом идти играть.</a:t>
            </a:r>
            <a:endParaRPr lang="ru-RU" sz="2800" dirty="0"/>
          </a:p>
        </p:txBody>
      </p:sp>
      <p:pic>
        <p:nvPicPr>
          <p:cNvPr id="5" name="Содержимое 4" descr="SAM_2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Бери ложку, бери хлеб</a:t>
            </a:r>
            <a:br>
              <a:rPr lang="ru-RU" sz="2800" dirty="0" smtClean="0"/>
            </a:br>
            <a:r>
              <a:rPr lang="ru-RU" sz="2800" dirty="0" smtClean="0"/>
              <a:t>и скорее за обед</a:t>
            </a:r>
            <a:endParaRPr lang="ru-RU" sz="2800" dirty="0"/>
          </a:p>
        </p:txBody>
      </p:sp>
      <p:pic>
        <p:nvPicPr>
          <p:cNvPr id="5" name="Содержимое 4" descr="SAM_2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До упаду мы играли,</a:t>
            </a:r>
            <a:br>
              <a:rPr lang="ru-RU" sz="2800" dirty="0" smtClean="0"/>
            </a:br>
            <a:r>
              <a:rPr lang="ru-RU" sz="2800" dirty="0" smtClean="0"/>
              <a:t>а теперь мы отдохнем.</a:t>
            </a:r>
            <a:br>
              <a:rPr lang="ru-RU" sz="2800" dirty="0" smtClean="0"/>
            </a:br>
            <a:r>
              <a:rPr lang="ru-RU" sz="2800" dirty="0" smtClean="0"/>
              <a:t>Ох! Как сильно мы устали.</a:t>
            </a:r>
            <a:br>
              <a:rPr lang="ru-RU" sz="2800" dirty="0" smtClean="0"/>
            </a:br>
            <a:r>
              <a:rPr lang="ru-RU" sz="2800" dirty="0" smtClean="0"/>
              <a:t>Быстро мы теперь уснем.</a:t>
            </a:r>
            <a:endParaRPr lang="ru-RU" sz="2800" dirty="0"/>
          </a:p>
        </p:txBody>
      </p:sp>
      <p:pic>
        <p:nvPicPr>
          <p:cNvPr id="5" name="Содержимое 4" descr="SAM_2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Врач в дни болезней</a:t>
            </a:r>
            <a:br>
              <a:rPr lang="ru-RU" sz="2800" dirty="0" smtClean="0"/>
            </a:br>
            <a:r>
              <a:rPr lang="ru-RU" sz="2800" dirty="0" smtClean="0"/>
              <a:t>всех полезней:</a:t>
            </a:r>
            <a:br>
              <a:rPr lang="ru-RU" sz="2800" dirty="0" smtClean="0"/>
            </a:br>
            <a:r>
              <a:rPr lang="ru-RU" sz="2800" dirty="0" smtClean="0"/>
              <a:t>он лечит нас от всех болезней.</a:t>
            </a:r>
            <a:endParaRPr lang="ru-RU" sz="2800" dirty="0"/>
          </a:p>
        </p:txBody>
      </p:sp>
      <p:pic>
        <p:nvPicPr>
          <p:cNvPr id="5" name="Содержимое 4" descr="SAM_2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Прощай наш милый детский сад,</a:t>
            </a:r>
            <a:br>
              <a:rPr lang="ru-RU" sz="2400" dirty="0" smtClean="0"/>
            </a:br>
            <a:r>
              <a:rPr lang="ru-RU" sz="2400" dirty="0" smtClean="0"/>
              <a:t>ведь расставаться вскоре.</a:t>
            </a:r>
            <a:br>
              <a:rPr lang="ru-RU" sz="2400" dirty="0" smtClean="0"/>
            </a:br>
            <a:r>
              <a:rPr lang="ru-RU" sz="2400" dirty="0" smtClean="0"/>
              <a:t>Ведь всем по семь, и скоро мы </a:t>
            </a:r>
            <a:br>
              <a:rPr lang="ru-RU" sz="2400" dirty="0" smtClean="0"/>
            </a:br>
            <a:r>
              <a:rPr lang="ru-RU" sz="2400" dirty="0" smtClean="0"/>
              <a:t>учится будем в школе.</a:t>
            </a:r>
            <a:endParaRPr lang="ru-RU" sz="2400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402" y="2163921"/>
            <a:ext cx="6039196" cy="39319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Вам понятно? Или нет?</a:t>
            </a:r>
            <a:br>
              <a:rPr lang="ru-RU" sz="2800" dirty="0" smtClean="0"/>
            </a:br>
            <a:r>
              <a:rPr lang="ru-RU" sz="2800" dirty="0" smtClean="0"/>
              <a:t>Только здесь почти балет!</a:t>
            </a:r>
            <a:br>
              <a:rPr lang="ru-RU" sz="2800" dirty="0" smtClean="0"/>
            </a:br>
            <a:r>
              <a:rPr lang="ru-RU" sz="2800" dirty="0" smtClean="0"/>
              <a:t>Грациозные движенья,</a:t>
            </a:r>
            <a:br>
              <a:rPr lang="ru-RU" sz="2800" dirty="0" smtClean="0"/>
            </a:br>
            <a:r>
              <a:rPr lang="ru-RU" sz="2800" dirty="0" smtClean="0"/>
              <a:t>танец просто загляденье!</a:t>
            </a:r>
            <a:endParaRPr lang="ru-RU" sz="2800" dirty="0"/>
          </a:p>
        </p:txBody>
      </p:sp>
      <p:pic>
        <p:nvPicPr>
          <p:cNvPr id="5" name="Содержимое 4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5376" y="2352897"/>
            <a:ext cx="5413248" cy="35539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Есть у велика педали,</a:t>
            </a:r>
            <a:br>
              <a:rPr lang="ru-RU" sz="2800" dirty="0" smtClean="0"/>
            </a:br>
            <a:r>
              <a:rPr lang="ru-RU" sz="2800" dirty="0" smtClean="0"/>
              <a:t>надо быстро их крутить,</a:t>
            </a:r>
            <a:br>
              <a:rPr lang="ru-RU" sz="2800" dirty="0" smtClean="0"/>
            </a:br>
            <a:r>
              <a:rPr lang="ru-RU" sz="2800" dirty="0" smtClean="0"/>
              <a:t>в неизведанные дали</a:t>
            </a:r>
            <a:br>
              <a:rPr lang="ru-RU" sz="2800" dirty="0" smtClean="0"/>
            </a:br>
            <a:r>
              <a:rPr lang="ru-RU" sz="2800" dirty="0" smtClean="0"/>
              <a:t>очень хочется катить.</a:t>
            </a:r>
            <a:endParaRPr lang="ru-RU" sz="2800" dirty="0"/>
          </a:p>
        </p:txBody>
      </p:sp>
      <p:pic>
        <p:nvPicPr>
          <p:cNvPr id="5" name="Содержимое 4" descr="SAM_2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Историческая справка</a:t>
            </a:r>
            <a:br>
              <a:rPr lang="ru-RU" sz="2800" dirty="0" smtClean="0"/>
            </a:br>
            <a:r>
              <a:rPr lang="ru-RU" sz="2000" dirty="0" smtClean="0"/>
              <a:t>1974 год – был пущен в эксплуатацию</a:t>
            </a:r>
            <a:br>
              <a:rPr lang="ru-RU" sz="2000" dirty="0" smtClean="0"/>
            </a:br>
            <a:r>
              <a:rPr lang="ru-RU" sz="2000" dirty="0" smtClean="0"/>
              <a:t>1975 год – первый выпуск воспитанников</a:t>
            </a:r>
            <a:br>
              <a:rPr lang="ru-RU" sz="2000" dirty="0" smtClean="0"/>
            </a:br>
            <a:r>
              <a:rPr lang="ru-RU" sz="2000" dirty="0" smtClean="0"/>
              <a:t>1995 год – реорганизация детского сада</a:t>
            </a:r>
            <a:br>
              <a:rPr lang="ru-RU" sz="2000" dirty="0" smtClean="0"/>
            </a:br>
            <a:r>
              <a:rPr lang="ru-RU" sz="2000" dirty="0" smtClean="0"/>
              <a:t>2004 год – вновь начал функционировать</a:t>
            </a:r>
            <a:endParaRPr lang="ru-RU" sz="2800" dirty="0"/>
          </a:p>
        </p:txBody>
      </p:sp>
      <p:pic>
        <p:nvPicPr>
          <p:cNvPr id="4" name="Содержимое 3" descr="DSC_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022" y="1935163"/>
            <a:ext cx="6557956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Заведующая МДОУ детский сад «Светлячок»</a:t>
            </a:r>
            <a:br>
              <a:rPr lang="ru-RU" sz="2000" dirty="0" smtClean="0"/>
            </a:br>
            <a:r>
              <a:rPr lang="ru-RU" sz="2000" dirty="0" smtClean="0"/>
              <a:t>Браун Валентина Иосифовна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Образование – </a:t>
            </a:r>
            <a:r>
              <a:rPr lang="ru-RU" dirty="0" err="1" smtClean="0"/>
              <a:t>средне-специальное</a:t>
            </a:r>
            <a:endParaRPr lang="ru-RU" dirty="0" smtClean="0"/>
          </a:p>
          <a:p>
            <a:r>
              <a:rPr lang="ru-RU" dirty="0" smtClean="0"/>
              <a:t>Стаж работы в дошкольном образовании – 18 лет</a:t>
            </a:r>
          </a:p>
          <a:p>
            <a:r>
              <a:rPr lang="ru-RU" dirty="0" smtClean="0"/>
              <a:t>Квалификационная категория: первая</a:t>
            </a:r>
            <a:endParaRPr lang="ru-RU" dirty="0"/>
          </a:p>
        </p:txBody>
      </p:sp>
      <p:pic>
        <p:nvPicPr>
          <p:cNvPr id="10" name="Содержимое 9" descr="img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64518" y="1676400"/>
            <a:ext cx="3132814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Наш коллектив</a:t>
            </a:r>
            <a:endParaRPr lang="ru-RU" sz="4800" dirty="0"/>
          </a:p>
        </p:txBody>
      </p:sp>
      <p:pic>
        <p:nvPicPr>
          <p:cNvPr id="7" name="Содержимое 6" descr="SAM_2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садик с радостью иду,</a:t>
            </a:r>
            <a:br>
              <a:rPr lang="ru-RU" sz="2400" dirty="0" smtClean="0"/>
            </a:br>
            <a:r>
              <a:rPr lang="ru-RU" sz="2400" dirty="0" smtClean="0"/>
              <a:t>меня любят здесь и ждут.</a:t>
            </a:r>
            <a:br>
              <a:rPr lang="ru-RU" sz="2400" dirty="0" smtClean="0"/>
            </a:br>
            <a:r>
              <a:rPr lang="ru-RU" sz="2400" dirty="0" smtClean="0"/>
              <a:t>Очень быстро день пройдет,</a:t>
            </a:r>
            <a:br>
              <a:rPr lang="ru-RU" sz="2400" dirty="0" smtClean="0"/>
            </a:br>
            <a:r>
              <a:rPr lang="ru-RU" sz="2400" dirty="0" smtClean="0"/>
              <a:t>за мной мамочка придет.</a:t>
            </a:r>
            <a:endParaRPr lang="ru-RU" sz="2400" dirty="0"/>
          </a:p>
        </p:txBody>
      </p:sp>
      <p:pic>
        <p:nvPicPr>
          <p:cNvPr id="5" name="Содержимое 4" descr="SAM_2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01608" cy="12150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Руки мыть перед едой –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дело тоже непростое,</a:t>
            </a:r>
            <a:br>
              <a:rPr lang="ru-RU" sz="2700" dirty="0" smtClean="0"/>
            </a:br>
            <a:r>
              <a:rPr lang="ru-RU" sz="2700" dirty="0" smtClean="0"/>
              <a:t>ну, а если, кто не сможет</a:t>
            </a:r>
            <a:br>
              <a:rPr lang="ru-RU" sz="2700" dirty="0" smtClean="0"/>
            </a:br>
            <a:r>
              <a:rPr lang="ru-RU" sz="2700" dirty="0" smtClean="0"/>
              <a:t>воспитатель тем поможет</a:t>
            </a:r>
            <a:endParaRPr lang="ru-RU" sz="2700" dirty="0"/>
          </a:p>
        </p:txBody>
      </p:sp>
      <p:pic>
        <p:nvPicPr>
          <p:cNvPr id="5" name="Содержимое 4" descr="SAM_2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Вот какой я ангелочек,</a:t>
            </a:r>
            <a:br>
              <a:rPr lang="ru-RU" sz="2800" dirty="0" smtClean="0"/>
            </a:br>
            <a:r>
              <a:rPr lang="ru-RU" sz="2800" dirty="0" smtClean="0"/>
              <a:t>съем еще один кусочек.</a:t>
            </a:r>
            <a:br>
              <a:rPr lang="ru-RU" sz="2800" dirty="0" smtClean="0"/>
            </a:br>
            <a:r>
              <a:rPr lang="ru-RU" sz="2800" dirty="0" smtClean="0"/>
              <a:t>А потом еще немножко</a:t>
            </a:r>
            <a:br>
              <a:rPr lang="ru-RU" sz="2800" dirty="0" smtClean="0"/>
            </a:br>
            <a:r>
              <a:rPr lang="ru-RU" sz="2800" dirty="0" smtClean="0"/>
              <a:t>про запас возьму на ложку</a:t>
            </a:r>
            <a:endParaRPr lang="ru-RU" sz="2800" dirty="0"/>
          </a:p>
        </p:txBody>
      </p:sp>
      <p:pic>
        <p:nvPicPr>
          <p:cNvPr id="5" name="Содержимое 4" descr="SAM_29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Верба выбрала наряд</a:t>
            </a:r>
            <a:br>
              <a:rPr lang="ru-RU" sz="2800" dirty="0" smtClean="0"/>
            </a:br>
            <a:r>
              <a:rPr lang="ru-RU" sz="2800" dirty="0" smtClean="0"/>
              <a:t>белых пуговичек ряд</a:t>
            </a:r>
            <a:br>
              <a:rPr lang="ru-RU" sz="2800" dirty="0" smtClean="0"/>
            </a:br>
            <a:r>
              <a:rPr lang="ru-RU" sz="2800" dirty="0" smtClean="0"/>
              <a:t>будто с пасхой поздравляет</a:t>
            </a:r>
            <a:br>
              <a:rPr lang="ru-RU" sz="2800" dirty="0" smtClean="0"/>
            </a:br>
            <a:r>
              <a:rPr lang="ru-RU" sz="2800" dirty="0" smtClean="0"/>
              <a:t>всех и взрослых и ребят</a:t>
            </a:r>
            <a:endParaRPr lang="ru-RU" sz="2800" dirty="0"/>
          </a:p>
        </p:txBody>
      </p:sp>
      <p:pic>
        <p:nvPicPr>
          <p:cNvPr id="5" name="Содержимое 4" descr="SAM_2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Дети в кубики играют,</a:t>
            </a:r>
            <a:br>
              <a:rPr lang="ru-RU" sz="2800" dirty="0" smtClean="0"/>
            </a:br>
            <a:r>
              <a:rPr lang="ru-RU" sz="2800" dirty="0" smtClean="0"/>
              <a:t>из них домик собирают,</a:t>
            </a:r>
            <a:br>
              <a:rPr lang="ru-RU" sz="2800" dirty="0" smtClean="0"/>
            </a:br>
            <a:r>
              <a:rPr lang="ru-RU" sz="2800" dirty="0" smtClean="0"/>
              <a:t>будет тут красивый дом,</a:t>
            </a:r>
            <a:br>
              <a:rPr lang="ru-RU" sz="2800" dirty="0" smtClean="0"/>
            </a:br>
            <a:r>
              <a:rPr lang="ru-RU" sz="2800" dirty="0" smtClean="0"/>
              <a:t>куколку поселят в нем</a:t>
            </a:r>
            <a:endParaRPr lang="ru-RU" sz="2800" dirty="0"/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792" y="2072481"/>
            <a:ext cx="6018415" cy="4114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101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МБДОУ детский сад «Светлячок»</vt:lpstr>
      <vt:lpstr>Историческая справка 1974 год – был пущен в эксплуатацию 1975 год – первый выпуск воспитанников 1995 год – реорганизация детского сада 2004 год – вновь начал функционировать</vt:lpstr>
      <vt:lpstr>Заведующая МДОУ детский сад «Светлячок» Браун Валентина Иосифовна</vt:lpstr>
      <vt:lpstr>Наш коллектив</vt:lpstr>
      <vt:lpstr>В садик с радостью иду, меня любят здесь и ждут. Очень быстро день пройдет, за мной мамочка придет.</vt:lpstr>
      <vt:lpstr>Руки мыть перед едой –  дело тоже непростое, ну, а если, кто не сможет воспитатель тем поможет</vt:lpstr>
      <vt:lpstr>Вот какой я ангелочек, съем еще один кусочек. А потом еще немножко про запас возьму на ложку</vt:lpstr>
      <vt:lpstr>Верба выбрала наряд белых пуговичек ряд будто с пасхой поздравляет всех и взрослых и ребят</vt:lpstr>
      <vt:lpstr>Дети в кубики играют, из них домик собирают, будет тут красивый дом, куколку поселят в нем</vt:lpstr>
      <vt:lpstr>Здесь игрушек всем хватает. Дети весело играют, а машинок не видать, что ли в куклы поиграть?</vt:lpstr>
      <vt:lpstr>Формочки песочные, любят все детишки. Любят их тихони, любят шалунишки!</vt:lpstr>
      <vt:lpstr>Мне бы сразу пробежаться, но сказали: «Ну-ка сядь!» надо быстро раздеваться, а потом идти играть.</vt:lpstr>
      <vt:lpstr>Бери ложку, бери хлеб и скорее за обед</vt:lpstr>
      <vt:lpstr>До упаду мы играли, а теперь мы отдохнем. Ох! Как сильно мы устали. Быстро мы теперь уснем.</vt:lpstr>
      <vt:lpstr>Врач в дни болезней всех полезней: он лечит нас от всех болезней.</vt:lpstr>
      <vt:lpstr>Прощай наш милый детский сад, ведь расставаться вскоре. Ведь всем по семь, и скоро мы  учится будем в школе.</vt:lpstr>
      <vt:lpstr>Вам понятно? Или нет? Только здесь почти балет! Грациозные движенья, танец просто загляденье!</vt:lpstr>
      <vt:lpstr>Есть у велика педали, надо быстро их крутить, в неизведанные дали очень хочется катить.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27</cp:revision>
  <dcterms:modified xsi:type="dcterms:W3CDTF">2016-04-08T12:35:01Z</dcterms:modified>
</cp:coreProperties>
</file>